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58E93-B59F-4014-B682-C4A6A75A2876}" type="datetimeFigureOut">
              <a:rPr lang="en-GB" smtClean="0"/>
              <a:t>09/11/2014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2DCF69-660F-45C1-A2FA-F6B987D35BC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Can be printed out for lower groups to help them discuss ideas and</a:t>
            </a:r>
            <a:r>
              <a:rPr lang="en-GB" baseline="0" dirty="0" smtClean="0"/>
              <a:t> generate a plan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A6769-B25C-4B76-A103-F382B7F3BA9E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1C1C2-C4D5-4C4C-BDD3-850567996613}" type="datetimeFigureOut">
              <a:rPr lang="en-GB" smtClean="0"/>
              <a:t>09/11/2014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4EC3-096A-4002-8AE9-44320DE168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1C1C2-C4D5-4C4C-BDD3-850567996613}" type="datetimeFigureOut">
              <a:rPr lang="en-GB" smtClean="0"/>
              <a:t>09/11/2014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4EC3-096A-4002-8AE9-44320DE168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1C1C2-C4D5-4C4C-BDD3-850567996613}" type="datetimeFigureOut">
              <a:rPr lang="en-GB" smtClean="0"/>
              <a:t>09/11/2014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4EC3-096A-4002-8AE9-44320DE168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1C1C2-C4D5-4C4C-BDD3-850567996613}" type="datetimeFigureOut">
              <a:rPr lang="en-GB" smtClean="0"/>
              <a:t>09/11/2014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4EC3-096A-4002-8AE9-44320DE168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1C1C2-C4D5-4C4C-BDD3-850567996613}" type="datetimeFigureOut">
              <a:rPr lang="en-GB" smtClean="0"/>
              <a:t>09/11/2014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4EC3-096A-4002-8AE9-44320DE168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1C1C2-C4D5-4C4C-BDD3-850567996613}" type="datetimeFigureOut">
              <a:rPr lang="en-GB" smtClean="0"/>
              <a:t>09/11/2014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4EC3-096A-4002-8AE9-44320DE168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1C1C2-C4D5-4C4C-BDD3-850567996613}" type="datetimeFigureOut">
              <a:rPr lang="en-GB" smtClean="0"/>
              <a:t>09/11/2014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4EC3-096A-4002-8AE9-44320DE168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1C1C2-C4D5-4C4C-BDD3-850567996613}" type="datetimeFigureOut">
              <a:rPr lang="en-GB" smtClean="0"/>
              <a:t>09/11/2014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4EC3-096A-4002-8AE9-44320DE168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1C1C2-C4D5-4C4C-BDD3-850567996613}" type="datetimeFigureOut">
              <a:rPr lang="en-GB" smtClean="0"/>
              <a:t>09/11/2014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4EC3-096A-4002-8AE9-44320DE168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1C1C2-C4D5-4C4C-BDD3-850567996613}" type="datetimeFigureOut">
              <a:rPr lang="en-GB" smtClean="0"/>
              <a:t>09/11/2014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4EC3-096A-4002-8AE9-44320DE168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1C1C2-C4D5-4C4C-BDD3-850567996613}" type="datetimeFigureOut">
              <a:rPr lang="en-GB" smtClean="0"/>
              <a:t>09/11/2014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4EC3-096A-4002-8AE9-44320DE168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1C1C2-C4D5-4C4C-BDD3-850567996613}" type="datetimeFigureOut">
              <a:rPr lang="en-GB" smtClean="0"/>
              <a:t>09/11/2014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B4EC3-096A-4002-8AE9-44320DE1686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Epic poem</a:t>
            </a:r>
            <a:r>
              <a:rPr lang="en-GB" dirty="0" smtClean="0"/>
              <a:t> </a:t>
            </a:r>
            <a:r>
              <a:rPr lang="en-GB" dirty="0" smtClean="0"/>
              <a:t>story mat</a:t>
            </a:r>
          </a:p>
        </p:txBody>
      </p:sp>
      <p:pic>
        <p:nvPicPr>
          <p:cNvPr id="11268" name="Picture 4" descr="greek_boat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14546" y="5641230"/>
            <a:ext cx="1573213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4" descr="C:\Users\BCharnley\Local Settings\Temporary Internet Files\Content.IE5\UY5WXZ90\MP900401351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1725" y="836613"/>
            <a:ext cx="1333500" cy="88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3" name="Picture 7" descr="C:\Users\BCharnley\Local Settings\Temporary Internet Files\Content.IE5\UY5WXZ90\MP900402708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00739" y="1738668"/>
            <a:ext cx="989013" cy="123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7" name="Picture 14" descr="shield1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74156" y="1934335"/>
            <a:ext cx="165100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8" name="Picture 15" descr="ws_Bats_in_a_cave_1600x1200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65863" y="2469759"/>
            <a:ext cx="1368425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9" name="Picture 16" descr="687px-Battle_axe_medieval_svg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139952" y="2060848"/>
            <a:ext cx="1336675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0" name="Picture 17" descr="5657595-the-greek-hero-perseus--no-transparency-and-gradients-used-in-the-vector-file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547664" y="1484784"/>
            <a:ext cx="106997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2" name="Picture 19" descr="Steel_sword_detail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2579919">
            <a:off x="3375389" y="2793605"/>
            <a:ext cx="1109662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84" name="TextBox 21"/>
          <p:cNvSpPr txBox="1">
            <a:spLocks noChangeArrowheads="1"/>
          </p:cNvSpPr>
          <p:nvPr/>
        </p:nvSpPr>
        <p:spPr bwMode="auto">
          <a:xfrm>
            <a:off x="321219" y="2892781"/>
            <a:ext cx="13684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800" dirty="0" smtClean="0"/>
              <a:t>Hero</a:t>
            </a:r>
          </a:p>
          <a:p>
            <a:r>
              <a:rPr lang="en-GB" sz="2800" dirty="0" smtClean="0"/>
              <a:t>warrior</a:t>
            </a:r>
            <a:endParaRPr lang="en-GB" sz="2800" dirty="0"/>
          </a:p>
        </p:txBody>
      </p:sp>
      <p:sp>
        <p:nvSpPr>
          <p:cNvPr id="11285" name="TextBox 22"/>
          <p:cNvSpPr txBox="1">
            <a:spLocks noChangeArrowheads="1"/>
          </p:cNvSpPr>
          <p:nvPr/>
        </p:nvSpPr>
        <p:spPr bwMode="auto">
          <a:xfrm>
            <a:off x="3000374" y="2756931"/>
            <a:ext cx="15128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dirty="0"/>
              <a:t>weapon</a:t>
            </a:r>
          </a:p>
        </p:txBody>
      </p:sp>
      <p:sp>
        <p:nvSpPr>
          <p:cNvPr id="11286" name="TextBox 23"/>
          <p:cNvSpPr txBox="1">
            <a:spLocks noChangeArrowheads="1"/>
          </p:cNvSpPr>
          <p:nvPr/>
        </p:nvSpPr>
        <p:spPr bwMode="auto">
          <a:xfrm>
            <a:off x="7741220" y="2997200"/>
            <a:ext cx="15113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dirty="0"/>
              <a:t>setting</a:t>
            </a:r>
          </a:p>
        </p:txBody>
      </p:sp>
      <p:sp>
        <p:nvSpPr>
          <p:cNvPr id="11287" name="TextBox 24"/>
          <p:cNvSpPr txBox="1">
            <a:spLocks noChangeArrowheads="1"/>
          </p:cNvSpPr>
          <p:nvPr/>
        </p:nvSpPr>
        <p:spPr bwMode="auto">
          <a:xfrm>
            <a:off x="466825" y="5541039"/>
            <a:ext cx="15128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 smtClean="0"/>
              <a:t>Demon</a:t>
            </a:r>
          </a:p>
          <a:p>
            <a:r>
              <a:rPr lang="en-GB" sz="2400" dirty="0" smtClean="0"/>
              <a:t>Monster</a:t>
            </a:r>
            <a:endParaRPr lang="en-GB" sz="2400" dirty="0"/>
          </a:p>
          <a:p>
            <a:r>
              <a:rPr lang="en-GB" sz="2400" dirty="0"/>
              <a:t>beast</a:t>
            </a:r>
          </a:p>
        </p:txBody>
      </p:sp>
      <p:sp>
        <p:nvSpPr>
          <p:cNvPr id="11288" name="TextBox 25"/>
          <p:cNvSpPr txBox="1">
            <a:spLocks noChangeArrowheads="1"/>
          </p:cNvSpPr>
          <p:nvPr/>
        </p:nvSpPr>
        <p:spPr bwMode="auto">
          <a:xfrm>
            <a:off x="6516688" y="5949950"/>
            <a:ext cx="14192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/>
              <a:t>travelling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93273" y="1342046"/>
            <a:ext cx="1415273" cy="1148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4" descr="http://t3.gstatic.com/images?q=tbn:ANd9GcSpjBaEgcq8gZtKBvtCyLJv9NH_sq6-clCImQ6QqQKglsw8pnqRrQ:fc05.deviantart.net/fs41/i/2009/029/5/1/Beowulf_vs_Grendel_by_Loneanimator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7974" y="4320802"/>
            <a:ext cx="1258888" cy="122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5104" y="4508500"/>
            <a:ext cx="1033492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3146" y="4200067"/>
            <a:ext cx="1372592" cy="1776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16940" y="5949950"/>
            <a:ext cx="1218957" cy="761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4181" y="1378879"/>
            <a:ext cx="859087" cy="1445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7041" y="4721528"/>
            <a:ext cx="2034307" cy="919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35913" y="4983731"/>
            <a:ext cx="917591" cy="1529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Content Placeholder 3" descr="greek_soldier.jpg"/>
          <p:cNvPicPr>
            <a:picLocks noGrp="1" noChangeAspect="1"/>
          </p:cNvPicPr>
          <p:nvPr>
            <p:ph idx="1"/>
          </p:nvPr>
        </p:nvPicPr>
        <p:blipFill>
          <a:blip r:embed="rId19"/>
          <a:srcRect/>
          <a:stretch>
            <a:fillRect/>
          </a:stretch>
        </p:blipFill>
        <p:spPr>
          <a:xfrm>
            <a:off x="827584" y="188640"/>
            <a:ext cx="1106487" cy="13970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Epic poem story mat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Epic poem story mat</dc:title>
  <dc:creator>BCharnley</dc:creator>
  <cp:lastModifiedBy>BCharnley</cp:lastModifiedBy>
  <cp:revision>1</cp:revision>
  <dcterms:created xsi:type="dcterms:W3CDTF">2014-11-09T22:46:56Z</dcterms:created>
  <dcterms:modified xsi:type="dcterms:W3CDTF">2014-11-09T22:47:21Z</dcterms:modified>
</cp:coreProperties>
</file>